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D6DA3-E84C-4AE4-AA0A-C6DD90FCF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D02AD20-B2A3-4B46-AB92-4FD6713EC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00EFC9-C613-4787-9F4A-0CBD283D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7AED-C46F-45AB-BF39-986A72DB2AC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4EC27A-035E-44E9-9FEA-987E8472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574D8C-AACF-4481-8BB5-D1123359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3044-427C-4D37-86E7-2B89964A1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2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96BC6-F896-4EB9-A3C8-A1A398ED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17ADA57-A5B2-46FE-9155-626DE3750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4565DF-23C4-43D6-ACDA-FF9E2B68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7AED-C46F-45AB-BF39-986A72DB2AC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12679A-E126-4EDE-9F4F-717AB252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9D92C9A-1D5C-4016-B07F-C3AEEFA0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3044-427C-4D37-86E7-2B89964A1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0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B87E1EC-46E0-4FC4-8272-D57B90616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7C84255-5AA0-4169-B913-55BB6C0B6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C434EF-6A28-4B42-968E-0A1D8D08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7AED-C46F-45AB-BF39-986A72DB2AC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D68D4D-DDA1-48BA-8589-4BDFF443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108A00-8BFD-48D5-BD5F-B208F23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3044-427C-4D37-86E7-2B89964A1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7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B0DF7-C830-49EA-8D11-1CBCA80B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F73FA1-0D26-4E8C-AF4C-581472A38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8A76AC-4066-4EDF-8599-74EF3994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7AED-C46F-45AB-BF39-986A72DB2AC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E2A9F5-0ECC-43C8-9C44-02A9290A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C4C808-DBDB-4C28-B941-2EDF4171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3044-427C-4D37-86E7-2B89964A1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6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53200-A7A2-4A7A-89EC-416E5A32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541999-1A11-498F-BBE0-590148542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9D2E0B-3795-4469-B9F0-03EFB276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7AED-C46F-45AB-BF39-986A72DB2AC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6FAFEB-9095-4356-968D-438E0E62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61048F-C50C-4DC2-9FB2-75770470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3044-427C-4D37-86E7-2B89964A1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D21B5-4A4A-4825-B551-B2E14948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5FD0E5-AC70-4ABA-B4BB-A0F20ACCD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B294CEA-08A8-4C99-A21A-30C586857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6AB43C0-A0FD-48B6-8C16-623816F1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7AED-C46F-45AB-BF39-986A72DB2AC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CF38249-8743-481D-B841-040C983B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318E9D4-F12C-46B6-8C8D-1ECC31B3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3044-427C-4D37-86E7-2B89964A1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2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234C8-2DAA-4D35-84B1-DEE0E0E6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83EF1A-E560-450B-B88C-5C80A1557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C92E4B9-2921-4E2B-80AA-274199AD0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F5A425B-0E94-42D9-BDE6-38DB8A262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A9216A2-8127-4E07-902B-F06EA5ED9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BE10301-E858-4C96-A172-FCAD0F09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7AED-C46F-45AB-BF39-986A72DB2AC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35CFAFE-2EF4-4BF7-8A02-D9F41805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AFAE3A2-B76B-4CE1-90AD-D3515049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3044-427C-4D37-86E7-2B89964A1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4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F2212-AC66-4B7E-929C-69CC51FB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C10D4F2-8823-4E1A-9CC5-014F6E88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7AED-C46F-45AB-BF39-986A72DB2AC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70C2F6F-122D-4118-9025-F0F8F9AB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8E4315-A53A-44F3-9793-06965D6F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3044-427C-4D37-86E7-2B89964A1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9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978397E-883C-4872-9EC2-F9FD349A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7AED-C46F-45AB-BF39-986A72DB2AC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09A3410-8B4F-4934-A883-42E1F50F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9E94EF5-B6C7-42FD-8DEE-B7DFBEE7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3044-427C-4D37-86E7-2B89964A1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9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7C067-672C-4FCD-BA4F-B9C9B734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774110-DABE-427A-89B3-DD1D60150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AFEEBD4-5D83-4938-B486-5D184900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DDF5BDE-7E8B-4068-8B20-1E68A5A2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7AED-C46F-45AB-BF39-986A72DB2AC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1756DAE-21E3-4ED4-8024-AFA7862E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7D5E384-C223-469D-A21D-15E1801D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3044-427C-4D37-86E7-2B89964A1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5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048BC-0D58-4A3E-B89A-3A849A3E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1E156FA-611E-4947-B6DD-8666BE85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1793AF4-E307-4ECE-B87C-849E1AA65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EF09DE8-9A80-4E5E-8922-C7E88A67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7AED-C46F-45AB-BF39-986A72DB2AC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366ED0-9F4B-4AF5-8583-E4420784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B493CBC-E7C4-4394-A403-AB0EE5DD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3044-427C-4D37-86E7-2B89964A1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4102CA0-58FF-4CB9-B6C4-2A5234D2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5791079-9FF0-4F35-B82C-B6F5EFE40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37FAB2-3B98-4318-84C4-D29C202B0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37AED-C46F-45AB-BF39-986A72DB2AC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55955E-3D44-4316-BF1C-1EF872A9E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835B30-F442-46AB-9073-B39C91837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3044-427C-4D37-86E7-2B89964A1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8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6322F-5BB5-45A8-8EE6-0CA45826C0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5000" dirty="0"/>
              <a:t>Guide til at dele skærm for kunder</a:t>
            </a:r>
            <a:endParaRPr lang="en-US" sz="50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0715410-D71C-4FCD-A499-216A81F46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elektronik, computer, tastatur&#10;&#10;Automatisk genereret beskrivelse">
            <a:extLst>
              <a:ext uri="{FF2B5EF4-FFF2-40B4-BE49-F238E27FC236}">
                <a16:creationId xmlns:a16="http://schemas.microsoft.com/office/drawing/2014/main" id="{88AA2A04-B579-4E1A-9523-B0B993B7E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30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714B877-E1FC-4CB3-8250-018EE467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6" y="999242"/>
            <a:ext cx="11384370" cy="49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011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7CA2999-8585-4E75-99F3-F7A313619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9830"/>
            <a:ext cx="12187272" cy="143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6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2A4B3DE-0EE3-4F85-82D2-1EC9E7D57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58" y="-3527"/>
            <a:ext cx="5052767" cy="68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824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D935E3A-2082-4331-8872-EAE62C69A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32" y="0"/>
            <a:ext cx="5065197" cy="685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73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skærmbillede, indendørs, computer, sort&#10;&#10;Automatisk genereret beskrivelse">
            <a:extLst>
              <a:ext uri="{FF2B5EF4-FFF2-40B4-BE49-F238E27FC236}">
                <a16:creationId xmlns:a16="http://schemas.microsoft.com/office/drawing/2014/main" id="{484736D5-117F-4708-A007-77B3C8373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" y="37806"/>
            <a:ext cx="12055885" cy="67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Guide til at dele skærm for kunder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til at dele skærm for kunder</dc:title>
  <dc:creator>Giorgio</dc:creator>
  <cp:lastModifiedBy>Giorgio</cp:lastModifiedBy>
  <cp:revision>13</cp:revision>
  <dcterms:created xsi:type="dcterms:W3CDTF">2020-02-20T13:15:36Z</dcterms:created>
  <dcterms:modified xsi:type="dcterms:W3CDTF">2020-02-21T09:45:49Z</dcterms:modified>
</cp:coreProperties>
</file>